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ItpGBmX2piud4T+8DY+eWbAJK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"/>
          <p:cNvCxnSpPr/>
          <p:nvPr/>
        </p:nvCxnSpPr>
        <p:spPr>
          <a:xfrm rot="10800000">
            <a:off x="10568009" y="2561306"/>
            <a:ext cx="361715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"/>
          <p:cNvSpPr txBox="1"/>
          <p:nvPr/>
        </p:nvSpPr>
        <p:spPr>
          <a:xfrm>
            <a:off x="201336" y="180358"/>
            <a:ext cx="3192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1">
                <a:solidFill>
                  <a:schemeClr val="dk1"/>
                </a:solidFill>
              </a:rPr>
              <a:t>Current </a:t>
            </a:r>
            <a:r>
              <a:rPr lang="en-US" sz="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Engineering Shared Environment Org Chart  - FY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5532804" y="819761"/>
            <a:ext cx="1888800" cy="5919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Associate Dean of Finance and Operations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Kojay Pan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416340" y="2275414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BBD6EE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Financial </a:t>
            </a:r>
            <a:r>
              <a:rPr lang="en-US" sz="900" b="1">
                <a:solidFill>
                  <a:schemeClr val="dk1"/>
                </a:solidFill>
              </a:rPr>
              <a:t>Manager</a:t>
            </a:r>
            <a:endParaRPr sz="900" b="1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900" b="1">
                <a:solidFill>
                  <a:schemeClr val="dk1"/>
                </a:solidFill>
              </a:rPr>
              <a:t>B/F-US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highlight>
                  <a:srgbClr val="BBD6EE"/>
                </a:highlight>
              </a:rPr>
              <a:t>Jim Zhou</a:t>
            </a:r>
            <a:endParaRPr sz="900" b="0" i="0" u="none" strike="noStrike" cap="none">
              <a:solidFill>
                <a:schemeClr val="dk1"/>
              </a:solidFill>
              <a:highlight>
                <a:srgbClr val="BBD6EE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323900" y="2275414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E1EFD8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Services Specialist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Vacant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9317648" y="2275414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Supervisor (B/F-US)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Stephanie Nevin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1265" y="2752510"/>
            <a:ext cx="1888800" cy="59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 of Grant &amp; Finance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Scott Koziol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370114" y="2284095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Billing 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Frank Pichinini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203110" y="3594663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Compliance Analyst  (SSA)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Ida Boeckstiegel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8203110" y="2935052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Compliance Analyst  (SSA)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Elisha Hamilton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174635" y="2944778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Jeanne Branom</a:t>
            </a: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174623" y="3583937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Ahsan Farooq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0174623" y="4243833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Cameron Molyneux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0174625" y="5533475"/>
            <a:ext cx="1888800" cy="5610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Alex Pang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5532804" y="1514130"/>
            <a:ext cx="1888920" cy="55454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Assistant Director of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Shared Services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Megan DeVeau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201327" y="3566448"/>
            <a:ext cx="1888800" cy="59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 of Interdisciplinary Admin. Ops.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Amanda McCracken-Roberts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2950" y="5963125"/>
            <a:ext cx="2469600" cy="738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 in Scope for FT SE: 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Shared HR/Payroll/Recruiting 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Shared Pre-Award 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01327" y="1169760"/>
            <a:ext cx="1888800" cy="59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Financial Analyst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Vivian Ho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201327" y="1961135"/>
            <a:ext cx="1888800" cy="591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1"/>
            </a:solidFill>
            <a:prstDash val="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Director, Institutional Research &amp; Planning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Carol Diem 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0174623" y="4888646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Candice Johnson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0174625" y="6184900"/>
            <a:ext cx="1888800" cy="5610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Fiscal Services Specialist (S3)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Emily Hwang</a:t>
            </a:r>
            <a:endParaRPr sz="9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416339" y="2902233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BBD6EE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>
                <a:solidFill>
                  <a:schemeClr val="dk1"/>
                </a:solidFill>
              </a:rPr>
              <a:t>Financial Shared Services Analyst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</a:t>
            </a:r>
            <a:r>
              <a:rPr lang="en-US" sz="900" b="1">
                <a:solidFill>
                  <a:schemeClr val="dk1"/>
                </a:solidFill>
              </a:rPr>
              <a:t>SA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Vacant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416339" y="3529020"/>
            <a:ext cx="1888800" cy="554400"/>
          </a:xfrm>
          <a:prstGeom prst="roundRect">
            <a:avLst>
              <a:gd name="adj" fmla="val 16667"/>
            </a:avLst>
          </a:prstGeom>
          <a:solidFill>
            <a:srgbClr val="BBD6EE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>
                <a:solidFill>
                  <a:schemeClr val="dk1"/>
                </a:solidFill>
              </a:rPr>
              <a:t>Financial Shared Services </a:t>
            </a:r>
            <a:r>
              <a:rPr lang="en-US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Specialist (S3)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Vacant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Corin A Shelley-Reuss</dc:creator>
  <cp:lastModifiedBy>Stephanie Nevin</cp:lastModifiedBy>
  <cp:revision>1</cp:revision>
  <dcterms:created xsi:type="dcterms:W3CDTF">2022-11-17T19:01:18Z</dcterms:created>
  <dcterms:modified xsi:type="dcterms:W3CDTF">2025-02-28T16:43:59Z</dcterms:modified>
</cp:coreProperties>
</file>